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6" r:id="rId6"/>
    <p:sldId id="277" r:id="rId7"/>
    <p:sldId id="278" r:id="rId8"/>
    <p:sldId id="283" r:id="rId9"/>
    <p:sldId id="279" r:id="rId10"/>
    <p:sldId id="282" r:id="rId11"/>
    <p:sldId id="280" r:id="rId12"/>
    <p:sldId id="267" r:id="rId13"/>
    <p:sldId id="268" r:id="rId14"/>
    <p:sldId id="269" r:id="rId15"/>
    <p:sldId id="273" r:id="rId16"/>
    <p:sldId id="274" r:id="rId17"/>
    <p:sldId id="275" r:id="rId18"/>
    <p:sldId id="28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11/1/2019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11/1/2019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11/1/2019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11/1/2019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EAF0-04D3-4793-92D8-56CDADEAF0A4}"/>
              </a:ext>
            </a:extLst>
          </p:cNvPr>
          <p:cNvSpPr>
            <a:spLocks noGrp="1"/>
          </p:cNvSpPr>
          <p:nvPr>
            <p:ph type="ctrTitle"/>
          </p:nvPr>
        </p:nvSpPr>
        <p:spPr>
          <a:xfrm>
            <a:off x="946785" y="268514"/>
            <a:ext cx="10298430" cy="1257299"/>
          </a:xfrm>
        </p:spPr>
        <p:txBody>
          <a:bodyPr>
            <a:normAutofit fontScale="90000"/>
          </a:bodyPr>
          <a:lstStyle/>
          <a:p>
            <a:r>
              <a:rPr lang="en-CA" sz="4800" dirty="0"/>
              <a:t>Car Rental </a:t>
            </a:r>
            <a:r>
              <a:rPr lang="en-CA" sz="4400" dirty="0"/>
              <a:t>APPLICATION</a:t>
            </a:r>
            <a:r>
              <a:rPr lang="en-CA" sz="4800" dirty="0"/>
              <a:t> Project</a:t>
            </a:r>
            <a:endParaRPr lang="en-CA" dirty="0"/>
          </a:p>
        </p:txBody>
      </p:sp>
      <p:sp>
        <p:nvSpPr>
          <p:cNvPr id="3" name="Subtitle 2">
            <a:extLst>
              <a:ext uri="{FF2B5EF4-FFF2-40B4-BE49-F238E27FC236}">
                <a16:creationId xmlns:a16="http://schemas.microsoft.com/office/drawing/2014/main" id="{743149DD-5ECE-4B7A-B5C4-05248BC22D8E}"/>
              </a:ext>
            </a:extLst>
          </p:cNvPr>
          <p:cNvSpPr>
            <a:spLocks noGrp="1"/>
          </p:cNvSpPr>
          <p:nvPr>
            <p:ph type="subTitle" idx="1"/>
          </p:nvPr>
        </p:nvSpPr>
        <p:spPr>
          <a:xfrm>
            <a:off x="1013460" y="1930400"/>
            <a:ext cx="9814198" cy="4659086"/>
          </a:xfrm>
        </p:spPr>
        <p:txBody>
          <a:bodyPr>
            <a:normAutofit/>
          </a:bodyPr>
          <a:lstStyle/>
          <a:p>
            <a:r>
              <a:rPr lang="en-US" sz="2400" dirty="0"/>
              <a:t>                     MAD314 Mobile Application 1 Group Project</a:t>
            </a:r>
          </a:p>
          <a:p>
            <a:r>
              <a:rPr lang="en-US" sz="2400" dirty="0"/>
              <a:t>                                                 Fall 2019</a:t>
            </a:r>
          </a:p>
          <a:p>
            <a:r>
              <a:rPr lang="en-US" sz="2400" dirty="0"/>
              <a:t>                                 Teacher: Richard </a:t>
            </a:r>
            <a:r>
              <a:rPr lang="en-US" sz="2400" dirty="0" err="1"/>
              <a:t>Grand’Maison</a:t>
            </a:r>
            <a:endParaRPr lang="en-US" sz="2400" dirty="0"/>
          </a:p>
          <a:p>
            <a:br>
              <a:rPr lang="en-US" sz="2400" dirty="0"/>
            </a:br>
            <a:r>
              <a:rPr lang="en-US" sz="2400" dirty="0"/>
              <a:t>Submitted By:</a:t>
            </a:r>
          </a:p>
          <a:p>
            <a:pPr marL="342900" indent="-342900">
              <a:buFont typeface="Arial" panose="020B0604020202020204" pitchFamily="34" charset="0"/>
              <a:buChar char="•"/>
            </a:pPr>
            <a:r>
              <a:rPr lang="en-US" sz="2400" dirty="0"/>
              <a:t>Gurpreet </a:t>
            </a:r>
            <a:r>
              <a:rPr lang="en-US" sz="2400" dirty="0" err="1"/>
              <a:t>kaur</a:t>
            </a:r>
            <a:endParaRPr lang="en-US" sz="2400" dirty="0"/>
          </a:p>
          <a:p>
            <a:pPr marL="342900" indent="-342900">
              <a:buFont typeface="Arial" panose="020B0604020202020204" pitchFamily="34" charset="0"/>
              <a:buChar char="•"/>
            </a:pPr>
            <a:r>
              <a:rPr lang="en-US" sz="2400" dirty="0" err="1"/>
              <a:t>Babita</a:t>
            </a:r>
            <a:r>
              <a:rPr lang="en-US" sz="2400" dirty="0"/>
              <a:t> Pal</a:t>
            </a:r>
          </a:p>
          <a:p>
            <a:pPr marL="342900" indent="-342900">
              <a:buFont typeface="Arial" panose="020B0604020202020204" pitchFamily="34" charset="0"/>
              <a:buChar char="•"/>
            </a:pPr>
            <a:r>
              <a:rPr lang="en-US" sz="2400" dirty="0" err="1"/>
              <a:t>Amninder</a:t>
            </a:r>
            <a:r>
              <a:rPr lang="en-US" sz="2400" dirty="0"/>
              <a:t> </a:t>
            </a:r>
            <a:r>
              <a:rPr lang="en-US" sz="2400" dirty="0" err="1"/>
              <a:t>kaur</a:t>
            </a:r>
            <a:endParaRPr lang="en-US" sz="2400" dirty="0"/>
          </a:p>
          <a:p>
            <a:pPr marL="342900" indent="-342900">
              <a:buFont typeface="Arial" panose="020B0604020202020204" pitchFamily="34" charset="0"/>
              <a:buChar char="•"/>
            </a:pPr>
            <a:r>
              <a:rPr lang="en-US" sz="2400" dirty="0"/>
              <a:t>Sahil </a:t>
            </a:r>
            <a:r>
              <a:rPr lang="en-US" sz="2400" dirty="0" err="1"/>
              <a:t>Lathar</a:t>
            </a:r>
            <a:endParaRPr lang="en-CA" sz="2400" dirty="0"/>
          </a:p>
        </p:txBody>
      </p:sp>
    </p:spTree>
    <p:extLst>
      <p:ext uri="{BB962C8B-B14F-4D97-AF65-F5344CB8AC3E}">
        <p14:creationId xmlns:p14="http://schemas.microsoft.com/office/powerpoint/2010/main" val="850962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D244-94CE-435E-B3A1-DBAA2B5CAD7D}"/>
              </a:ext>
            </a:extLst>
          </p:cNvPr>
          <p:cNvSpPr>
            <a:spLocks noGrp="1"/>
          </p:cNvSpPr>
          <p:nvPr>
            <p:ph type="title"/>
          </p:nvPr>
        </p:nvSpPr>
        <p:spPr>
          <a:xfrm>
            <a:off x="685800" y="1"/>
            <a:ext cx="8797108" cy="1214628"/>
          </a:xfrm>
        </p:spPr>
        <p:txBody>
          <a:bodyPr/>
          <a:lstStyle/>
          <a:p>
            <a:pPr algn="l"/>
            <a:r>
              <a:rPr lang="en-CA" dirty="0"/>
              <a:t>Edit vehicle</a:t>
            </a:r>
          </a:p>
        </p:txBody>
      </p:sp>
      <p:sp>
        <p:nvSpPr>
          <p:cNvPr id="3" name="Content Placeholder 2">
            <a:extLst>
              <a:ext uri="{FF2B5EF4-FFF2-40B4-BE49-F238E27FC236}">
                <a16:creationId xmlns:a16="http://schemas.microsoft.com/office/drawing/2014/main" id="{AF6A7938-D9D3-4F81-92B2-8BA03B1BFF9B}"/>
              </a:ext>
            </a:extLst>
          </p:cNvPr>
          <p:cNvSpPr>
            <a:spLocks noGrp="1"/>
          </p:cNvSpPr>
          <p:nvPr>
            <p:ph idx="1"/>
          </p:nvPr>
        </p:nvSpPr>
        <p:spPr>
          <a:xfrm>
            <a:off x="5863771" y="1214628"/>
            <a:ext cx="5516699" cy="4421127"/>
          </a:xfrm>
        </p:spPr>
        <p:txBody>
          <a:bodyPr/>
          <a:lstStyle/>
          <a:p>
            <a:pPr marL="0" indent="0" algn="just">
              <a:buNone/>
            </a:pPr>
            <a:r>
              <a:rPr lang="en-CA" dirty="0"/>
              <a:t>When employee wants to change the information regarding any vehicle he has option for doing it by clicking on the edit option under vehicle information.</a:t>
            </a:r>
          </a:p>
          <a:p>
            <a:pPr marL="0" indent="0">
              <a:buNone/>
            </a:pPr>
            <a:endParaRPr lang="en-CA" dirty="0"/>
          </a:p>
        </p:txBody>
      </p:sp>
      <p:pic>
        <p:nvPicPr>
          <p:cNvPr id="4" name="Picture 3">
            <a:extLst>
              <a:ext uri="{FF2B5EF4-FFF2-40B4-BE49-F238E27FC236}">
                <a16:creationId xmlns:a16="http://schemas.microsoft.com/office/drawing/2014/main" id="{7BA847E2-FD9C-4329-83BB-E605CF6C4AD9}"/>
              </a:ext>
            </a:extLst>
          </p:cNvPr>
          <p:cNvPicPr>
            <a:picLocks noChangeAspect="1"/>
          </p:cNvPicPr>
          <p:nvPr/>
        </p:nvPicPr>
        <p:blipFill>
          <a:blip r:embed="rId2"/>
          <a:stretch>
            <a:fillRect/>
          </a:stretch>
        </p:blipFill>
        <p:spPr>
          <a:xfrm>
            <a:off x="685800" y="1214628"/>
            <a:ext cx="3130097" cy="4612387"/>
          </a:xfrm>
          <a:prstGeom prst="rect">
            <a:avLst/>
          </a:prstGeom>
        </p:spPr>
      </p:pic>
    </p:spTree>
    <p:extLst>
      <p:ext uri="{BB962C8B-B14F-4D97-AF65-F5344CB8AC3E}">
        <p14:creationId xmlns:p14="http://schemas.microsoft.com/office/powerpoint/2010/main" val="1157470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DF11A-9490-4B2F-9080-EF86A29725EC}"/>
              </a:ext>
            </a:extLst>
          </p:cNvPr>
          <p:cNvSpPr>
            <a:spLocks noGrp="1"/>
          </p:cNvSpPr>
          <p:nvPr>
            <p:ph type="title"/>
          </p:nvPr>
        </p:nvSpPr>
        <p:spPr>
          <a:xfrm>
            <a:off x="685800" y="468630"/>
            <a:ext cx="6446520" cy="902970"/>
          </a:xfrm>
        </p:spPr>
        <p:txBody>
          <a:bodyPr/>
          <a:lstStyle/>
          <a:p>
            <a:r>
              <a:rPr lang="en-CA" sz="4000" dirty="0">
                <a:solidFill>
                  <a:prstClr val="white"/>
                </a:solidFill>
              </a:rPr>
              <a:t>CUSTOMER </a:t>
            </a:r>
            <a:r>
              <a:rPr lang="en-CA" sz="4000" dirty="0" err="1">
                <a:solidFill>
                  <a:prstClr val="white"/>
                </a:solidFill>
              </a:rPr>
              <a:t>dASHBOARD</a:t>
            </a:r>
            <a:endParaRPr lang="en-CA" dirty="0"/>
          </a:p>
        </p:txBody>
      </p:sp>
      <p:sp>
        <p:nvSpPr>
          <p:cNvPr id="4" name="Text Placeholder 3">
            <a:extLst>
              <a:ext uri="{FF2B5EF4-FFF2-40B4-BE49-F238E27FC236}">
                <a16:creationId xmlns:a16="http://schemas.microsoft.com/office/drawing/2014/main" id="{D66860C9-1771-44D7-B29E-3776F5BDF33D}"/>
              </a:ext>
            </a:extLst>
          </p:cNvPr>
          <p:cNvSpPr>
            <a:spLocks noGrp="1"/>
          </p:cNvSpPr>
          <p:nvPr>
            <p:ph type="body" sz="half" idx="2"/>
          </p:nvPr>
        </p:nvSpPr>
        <p:spPr>
          <a:xfrm>
            <a:off x="685800" y="1760221"/>
            <a:ext cx="6873240" cy="4458464"/>
          </a:xfrm>
        </p:spPr>
        <p:txBody>
          <a:bodyPr>
            <a:normAutofit lnSpcReduction="10000"/>
          </a:bodyPr>
          <a:lstStyle/>
          <a:p>
            <a:pPr algn="just"/>
            <a:r>
              <a:rPr lang="en-CA" sz="2400" dirty="0"/>
              <a:t>In a customer dashboard, user can view the various options after his the successful login such as:</a:t>
            </a:r>
          </a:p>
          <a:p>
            <a:pPr marL="285750" indent="-285750" algn="just">
              <a:buFont typeface="Arial" panose="020B0604020202020204" pitchFamily="34" charset="0"/>
              <a:buChar char="•"/>
            </a:pPr>
            <a:r>
              <a:rPr lang="en-CA" sz="2400" dirty="0"/>
              <a:t>List of vehicles</a:t>
            </a:r>
          </a:p>
          <a:p>
            <a:pPr marL="285750" indent="-285750" algn="just">
              <a:buFont typeface="Arial" panose="020B0604020202020204" pitchFamily="34" charset="0"/>
              <a:buChar char="•"/>
            </a:pPr>
            <a:r>
              <a:rPr lang="en-CA" sz="2400" dirty="0"/>
              <a:t>Manage reservation</a:t>
            </a:r>
          </a:p>
          <a:p>
            <a:pPr marL="285750" indent="-285750" algn="just">
              <a:buFont typeface="Arial" panose="020B0604020202020204" pitchFamily="34" charset="0"/>
              <a:buChar char="•"/>
            </a:pPr>
            <a:r>
              <a:rPr lang="en-CA" sz="2400" dirty="0"/>
              <a:t>Manage rental booking</a:t>
            </a:r>
          </a:p>
          <a:p>
            <a:pPr marL="285750" indent="-285750" algn="just">
              <a:buFont typeface="Arial" panose="020B0604020202020204" pitchFamily="34" charset="0"/>
              <a:buChar char="•"/>
            </a:pPr>
            <a:r>
              <a:rPr lang="en-CA" sz="2400" dirty="0"/>
              <a:t>Return vehicle</a:t>
            </a:r>
          </a:p>
          <a:p>
            <a:pPr marL="285750" indent="-285750" algn="just">
              <a:buFont typeface="Arial" panose="020B0604020202020204" pitchFamily="34" charset="0"/>
              <a:buChar char="•"/>
            </a:pPr>
            <a:r>
              <a:rPr lang="en-CA" sz="2400" dirty="0"/>
              <a:t>View my transaction</a:t>
            </a:r>
          </a:p>
          <a:p>
            <a:pPr marL="285750" indent="-285750" algn="just">
              <a:buFont typeface="Arial" panose="020B0604020202020204" pitchFamily="34" charset="0"/>
              <a:buChar char="•"/>
            </a:pPr>
            <a:r>
              <a:rPr lang="en-CA" sz="2400" dirty="0"/>
              <a:t>List of vehicles available between two dates</a:t>
            </a:r>
          </a:p>
          <a:p>
            <a:pPr marL="285750" indent="-285750" algn="just">
              <a:buFont typeface="Arial" panose="020B0604020202020204" pitchFamily="34" charset="0"/>
              <a:buChar char="•"/>
            </a:pPr>
            <a:r>
              <a:rPr lang="en-CA" sz="2400" dirty="0"/>
              <a:t>Logout</a:t>
            </a:r>
          </a:p>
          <a:p>
            <a:endParaRPr lang="en-CA" dirty="0"/>
          </a:p>
        </p:txBody>
      </p:sp>
      <p:pic>
        <p:nvPicPr>
          <p:cNvPr id="6" name="Picture 5">
            <a:extLst>
              <a:ext uri="{FF2B5EF4-FFF2-40B4-BE49-F238E27FC236}">
                <a16:creationId xmlns:a16="http://schemas.microsoft.com/office/drawing/2014/main" id="{7DA6E3B5-867F-402F-AE07-A3FA315F080E}"/>
              </a:ext>
            </a:extLst>
          </p:cNvPr>
          <p:cNvPicPr>
            <a:picLocks noChangeAspect="1"/>
          </p:cNvPicPr>
          <p:nvPr/>
        </p:nvPicPr>
        <p:blipFill>
          <a:blip r:embed="rId2"/>
          <a:stretch>
            <a:fillRect/>
          </a:stretch>
        </p:blipFill>
        <p:spPr>
          <a:xfrm>
            <a:off x="8489330" y="1588771"/>
            <a:ext cx="2894949" cy="4538401"/>
          </a:xfrm>
          <a:prstGeom prst="rect">
            <a:avLst/>
          </a:prstGeom>
        </p:spPr>
      </p:pic>
    </p:spTree>
    <p:extLst>
      <p:ext uri="{BB962C8B-B14F-4D97-AF65-F5344CB8AC3E}">
        <p14:creationId xmlns:p14="http://schemas.microsoft.com/office/powerpoint/2010/main" val="105851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7BFE-416E-441E-9FFF-80F74C7C9B6C}"/>
              </a:ext>
            </a:extLst>
          </p:cNvPr>
          <p:cNvSpPr>
            <a:spLocks noGrp="1"/>
          </p:cNvSpPr>
          <p:nvPr>
            <p:ph type="title"/>
          </p:nvPr>
        </p:nvSpPr>
        <p:spPr>
          <a:xfrm>
            <a:off x="685800" y="111230"/>
            <a:ext cx="10820400" cy="1293028"/>
          </a:xfrm>
        </p:spPr>
        <p:txBody>
          <a:bodyPr/>
          <a:lstStyle/>
          <a:p>
            <a:pPr algn="l"/>
            <a:r>
              <a:rPr lang="en-CA" dirty="0"/>
              <a:t>LIST OF VEHICAL</a:t>
            </a:r>
          </a:p>
        </p:txBody>
      </p:sp>
      <p:sp>
        <p:nvSpPr>
          <p:cNvPr id="6" name="Content Placeholder 5">
            <a:extLst>
              <a:ext uri="{FF2B5EF4-FFF2-40B4-BE49-F238E27FC236}">
                <a16:creationId xmlns:a16="http://schemas.microsoft.com/office/drawing/2014/main" id="{89E2F7B0-231A-4C0E-AF41-3F56B297CFA3}"/>
              </a:ext>
            </a:extLst>
          </p:cNvPr>
          <p:cNvSpPr>
            <a:spLocks noGrp="1"/>
          </p:cNvSpPr>
          <p:nvPr>
            <p:ph idx="1"/>
          </p:nvPr>
        </p:nvSpPr>
        <p:spPr>
          <a:xfrm>
            <a:off x="594360" y="1840231"/>
            <a:ext cx="6706326" cy="4531540"/>
          </a:xfrm>
        </p:spPr>
        <p:txBody>
          <a:bodyPr/>
          <a:lstStyle/>
          <a:p>
            <a:pPr algn="just"/>
            <a:r>
              <a:rPr lang="en-CA" sz="2400" dirty="0"/>
              <a:t>Shows up the different number of cars with its images. </a:t>
            </a:r>
          </a:p>
          <a:p>
            <a:pPr algn="just"/>
            <a:r>
              <a:rPr lang="en-CA" sz="2400" dirty="0"/>
              <a:t>Each car option shows its brand and type.</a:t>
            </a:r>
          </a:p>
          <a:p>
            <a:pPr algn="just"/>
            <a:r>
              <a:rPr lang="en-CA" sz="2400" dirty="0"/>
              <a:t>Customer gets the option of renting or reserving it for the future use.</a:t>
            </a:r>
          </a:p>
          <a:p>
            <a:pPr algn="just"/>
            <a:r>
              <a:rPr lang="en-CA" sz="2400" dirty="0" err="1"/>
              <a:t>Recycleview</a:t>
            </a:r>
            <a:r>
              <a:rPr lang="en-CA" sz="2400" dirty="0"/>
              <a:t> is used to make the list of vehicles.</a:t>
            </a:r>
          </a:p>
          <a:p>
            <a:endParaRPr lang="en-CA" dirty="0"/>
          </a:p>
        </p:txBody>
      </p:sp>
      <p:pic>
        <p:nvPicPr>
          <p:cNvPr id="7" name="Picture 6">
            <a:extLst>
              <a:ext uri="{FF2B5EF4-FFF2-40B4-BE49-F238E27FC236}">
                <a16:creationId xmlns:a16="http://schemas.microsoft.com/office/drawing/2014/main" id="{8242031D-FCAC-4971-A535-FF84C4985B73}"/>
              </a:ext>
            </a:extLst>
          </p:cNvPr>
          <p:cNvPicPr>
            <a:picLocks noChangeAspect="1"/>
          </p:cNvPicPr>
          <p:nvPr/>
        </p:nvPicPr>
        <p:blipFill>
          <a:blip r:embed="rId2"/>
          <a:stretch>
            <a:fillRect/>
          </a:stretch>
        </p:blipFill>
        <p:spPr>
          <a:xfrm>
            <a:off x="8091457" y="1840231"/>
            <a:ext cx="2872091" cy="4208166"/>
          </a:xfrm>
          <a:prstGeom prst="rect">
            <a:avLst/>
          </a:prstGeom>
        </p:spPr>
      </p:pic>
    </p:spTree>
    <p:extLst>
      <p:ext uri="{BB962C8B-B14F-4D97-AF65-F5344CB8AC3E}">
        <p14:creationId xmlns:p14="http://schemas.microsoft.com/office/powerpoint/2010/main" val="64897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821F-98C1-4F58-9184-3922788AD95F}"/>
              </a:ext>
            </a:extLst>
          </p:cNvPr>
          <p:cNvSpPr>
            <a:spLocks noGrp="1"/>
          </p:cNvSpPr>
          <p:nvPr>
            <p:ph type="title"/>
          </p:nvPr>
        </p:nvSpPr>
        <p:spPr>
          <a:xfrm>
            <a:off x="850106" y="416031"/>
            <a:ext cx="10177462" cy="1293028"/>
          </a:xfrm>
        </p:spPr>
        <p:txBody>
          <a:bodyPr/>
          <a:lstStyle/>
          <a:p>
            <a:pPr algn="l"/>
            <a:r>
              <a:rPr lang="en-CA" dirty="0"/>
              <a:t>RESERVE VECHICAL &amp; RENT A VEHICAL</a:t>
            </a:r>
          </a:p>
        </p:txBody>
      </p:sp>
      <p:pic>
        <p:nvPicPr>
          <p:cNvPr id="4" name="Content Placeholder 3">
            <a:extLst>
              <a:ext uri="{FF2B5EF4-FFF2-40B4-BE49-F238E27FC236}">
                <a16:creationId xmlns:a16="http://schemas.microsoft.com/office/drawing/2014/main" id="{C887AFF6-BF36-4F32-8AD2-D2A4B3C50784}"/>
              </a:ext>
            </a:extLst>
          </p:cNvPr>
          <p:cNvPicPr>
            <a:picLocks noGrp="1"/>
          </p:cNvPicPr>
          <p:nvPr>
            <p:ph idx="1"/>
          </p:nvPr>
        </p:nvPicPr>
        <p:blipFill rotWithShape="1">
          <a:blip r:embed="rId2"/>
          <a:srcRect l="39583" t="13113" r="39584" b="13626"/>
          <a:stretch/>
        </p:blipFill>
        <p:spPr bwMode="auto">
          <a:xfrm>
            <a:off x="1496512" y="2057399"/>
            <a:ext cx="2959374" cy="438456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C9265FE-26EB-4DE1-8A6A-0D49A687CF3F}"/>
              </a:ext>
            </a:extLst>
          </p:cNvPr>
          <p:cNvPicPr/>
          <p:nvPr/>
        </p:nvPicPr>
        <p:blipFill rotWithShape="1">
          <a:blip r:embed="rId3"/>
          <a:srcRect l="39583" t="13398" r="39423" b="13341"/>
          <a:stretch/>
        </p:blipFill>
        <p:spPr bwMode="auto">
          <a:xfrm>
            <a:off x="5938837" y="2057399"/>
            <a:ext cx="2959374" cy="43845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8771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1809-D910-4C89-AA6D-B3DDB93A13EE}"/>
              </a:ext>
            </a:extLst>
          </p:cNvPr>
          <p:cNvSpPr>
            <a:spLocks noGrp="1"/>
          </p:cNvSpPr>
          <p:nvPr>
            <p:ph type="title"/>
          </p:nvPr>
        </p:nvSpPr>
        <p:spPr>
          <a:xfrm>
            <a:off x="963929" y="205815"/>
            <a:ext cx="11837670" cy="1144437"/>
          </a:xfrm>
        </p:spPr>
        <p:txBody>
          <a:bodyPr>
            <a:normAutofit/>
          </a:bodyPr>
          <a:lstStyle/>
          <a:p>
            <a:pPr algn="l"/>
            <a:r>
              <a:rPr lang="en-CA" dirty="0"/>
              <a:t>MANAGE </a:t>
            </a:r>
            <a:r>
              <a:rPr lang="en-CA" dirty="0" err="1"/>
              <a:t>RENtaL</a:t>
            </a:r>
            <a:r>
              <a:rPr lang="en-CA" dirty="0"/>
              <a:t> BOOKING</a:t>
            </a:r>
          </a:p>
        </p:txBody>
      </p:sp>
      <p:pic>
        <p:nvPicPr>
          <p:cNvPr id="4" name="Picture 3">
            <a:extLst>
              <a:ext uri="{FF2B5EF4-FFF2-40B4-BE49-F238E27FC236}">
                <a16:creationId xmlns:a16="http://schemas.microsoft.com/office/drawing/2014/main" id="{B8015DC1-5439-4059-8ABD-5C3AE5905E92}"/>
              </a:ext>
            </a:extLst>
          </p:cNvPr>
          <p:cNvPicPr>
            <a:picLocks noChangeAspect="1"/>
          </p:cNvPicPr>
          <p:nvPr/>
        </p:nvPicPr>
        <p:blipFill>
          <a:blip r:embed="rId2"/>
          <a:stretch>
            <a:fillRect/>
          </a:stretch>
        </p:blipFill>
        <p:spPr>
          <a:xfrm>
            <a:off x="891358" y="1908809"/>
            <a:ext cx="2969442" cy="4223776"/>
          </a:xfrm>
          <a:prstGeom prst="rect">
            <a:avLst/>
          </a:prstGeom>
        </p:spPr>
      </p:pic>
      <p:sp>
        <p:nvSpPr>
          <p:cNvPr id="8" name="Arrow: Right 7">
            <a:extLst>
              <a:ext uri="{FF2B5EF4-FFF2-40B4-BE49-F238E27FC236}">
                <a16:creationId xmlns:a16="http://schemas.microsoft.com/office/drawing/2014/main" id="{2F838A25-C176-4F36-92F6-FFE31599B75E}"/>
              </a:ext>
            </a:extLst>
          </p:cNvPr>
          <p:cNvSpPr/>
          <p:nvPr/>
        </p:nvSpPr>
        <p:spPr>
          <a:xfrm>
            <a:off x="4274295" y="3126006"/>
            <a:ext cx="2449830" cy="794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Content Placeholder 9">
            <a:extLst>
              <a:ext uri="{FF2B5EF4-FFF2-40B4-BE49-F238E27FC236}">
                <a16:creationId xmlns:a16="http://schemas.microsoft.com/office/drawing/2014/main" id="{AED10075-B24D-48F2-B378-2297A96F50B3}"/>
              </a:ext>
            </a:extLst>
          </p:cNvPr>
          <p:cNvPicPr>
            <a:picLocks noGrp="1" noChangeAspect="1"/>
          </p:cNvPicPr>
          <p:nvPr>
            <p:ph idx="1"/>
          </p:nvPr>
        </p:nvPicPr>
        <p:blipFill>
          <a:blip r:embed="rId3"/>
          <a:stretch>
            <a:fillRect/>
          </a:stretch>
        </p:blipFill>
        <p:spPr>
          <a:xfrm>
            <a:off x="7137620" y="1839866"/>
            <a:ext cx="2756065" cy="4240100"/>
          </a:xfrm>
          <a:prstGeom prst="rect">
            <a:avLst/>
          </a:prstGeom>
        </p:spPr>
      </p:pic>
    </p:spTree>
    <p:extLst>
      <p:ext uri="{BB962C8B-B14F-4D97-AF65-F5344CB8AC3E}">
        <p14:creationId xmlns:p14="http://schemas.microsoft.com/office/powerpoint/2010/main" val="2019288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FE9F-D1AE-4E19-9D63-4051B86B8F7B}"/>
              </a:ext>
            </a:extLst>
          </p:cNvPr>
          <p:cNvSpPr>
            <a:spLocks noGrp="1"/>
          </p:cNvSpPr>
          <p:nvPr>
            <p:ph type="title"/>
          </p:nvPr>
        </p:nvSpPr>
        <p:spPr>
          <a:xfrm>
            <a:off x="578031" y="161109"/>
            <a:ext cx="9315450" cy="1463040"/>
          </a:xfrm>
        </p:spPr>
        <p:txBody>
          <a:bodyPr/>
          <a:lstStyle/>
          <a:p>
            <a:pPr algn="l"/>
            <a:r>
              <a:rPr lang="en-CA" dirty="0"/>
              <a:t>CANCEL RESERVATION</a:t>
            </a:r>
          </a:p>
        </p:txBody>
      </p:sp>
      <p:pic>
        <p:nvPicPr>
          <p:cNvPr id="4" name="Content Placeholder 3">
            <a:extLst>
              <a:ext uri="{FF2B5EF4-FFF2-40B4-BE49-F238E27FC236}">
                <a16:creationId xmlns:a16="http://schemas.microsoft.com/office/drawing/2014/main" id="{5D742567-87B2-40DA-A09E-FB2B464191FD}"/>
              </a:ext>
            </a:extLst>
          </p:cNvPr>
          <p:cNvPicPr>
            <a:picLocks noGrp="1"/>
          </p:cNvPicPr>
          <p:nvPr>
            <p:ph idx="1"/>
          </p:nvPr>
        </p:nvPicPr>
        <p:blipFill rotWithShape="1">
          <a:blip r:embed="rId2"/>
          <a:srcRect l="39422" t="13113" r="39584" b="13626"/>
          <a:stretch/>
        </p:blipFill>
        <p:spPr bwMode="auto">
          <a:xfrm>
            <a:off x="4653311" y="1924239"/>
            <a:ext cx="2606310" cy="4247073"/>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8CBCDC76-3486-4DFF-A64E-60CA0D2AA73A}"/>
              </a:ext>
            </a:extLst>
          </p:cNvPr>
          <p:cNvPicPr>
            <a:picLocks noChangeAspect="1"/>
          </p:cNvPicPr>
          <p:nvPr/>
        </p:nvPicPr>
        <p:blipFill>
          <a:blip r:embed="rId3"/>
          <a:stretch>
            <a:fillRect/>
          </a:stretch>
        </p:blipFill>
        <p:spPr>
          <a:xfrm>
            <a:off x="450036" y="1924843"/>
            <a:ext cx="2878800" cy="4247073"/>
          </a:xfrm>
          <a:prstGeom prst="rect">
            <a:avLst/>
          </a:prstGeom>
        </p:spPr>
      </p:pic>
      <p:sp>
        <p:nvSpPr>
          <p:cNvPr id="5" name="Arrow: Right 4">
            <a:extLst>
              <a:ext uri="{FF2B5EF4-FFF2-40B4-BE49-F238E27FC236}">
                <a16:creationId xmlns:a16="http://schemas.microsoft.com/office/drawing/2014/main" id="{E6766CB6-60CE-4D59-9CBF-CA46C2F043BA}"/>
              </a:ext>
            </a:extLst>
          </p:cNvPr>
          <p:cNvSpPr/>
          <p:nvPr/>
        </p:nvSpPr>
        <p:spPr>
          <a:xfrm>
            <a:off x="3409149" y="3661774"/>
            <a:ext cx="93726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Arrow: Right 5">
            <a:extLst>
              <a:ext uri="{FF2B5EF4-FFF2-40B4-BE49-F238E27FC236}">
                <a16:creationId xmlns:a16="http://schemas.microsoft.com/office/drawing/2014/main" id="{86BEA29D-D818-4B17-BAB4-462164987653}"/>
              </a:ext>
            </a:extLst>
          </p:cNvPr>
          <p:cNvSpPr/>
          <p:nvPr/>
        </p:nvSpPr>
        <p:spPr>
          <a:xfrm>
            <a:off x="7566520" y="3661774"/>
            <a:ext cx="989744"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85334DE9-5C60-4058-B7EA-822481AB256D}"/>
              </a:ext>
            </a:extLst>
          </p:cNvPr>
          <p:cNvPicPr>
            <a:picLocks noChangeAspect="1"/>
          </p:cNvPicPr>
          <p:nvPr/>
        </p:nvPicPr>
        <p:blipFill>
          <a:blip r:embed="rId4"/>
          <a:stretch>
            <a:fillRect/>
          </a:stretch>
        </p:blipFill>
        <p:spPr>
          <a:xfrm>
            <a:off x="8851995" y="1924239"/>
            <a:ext cx="2591240" cy="4041132"/>
          </a:xfrm>
          <a:prstGeom prst="rect">
            <a:avLst/>
          </a:prstGeom>
        </p:spPr>
      </p:pic>
    </p:spTree>
    <p:extLst>
      <p:ext uri="{BB962C8B-B14F-4D97-AF65-F5344CB8AC3E}">
        <p14:creationId xmlns:p14="http://schemas.microsoft.com/office/powerpoint/2010/main" val="2666302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FC236-93DA-4A90-830F-54EE8B11CC4F}"/>
              </a:ext>
            </a:extLst>
          </p:cNvPr>
          <p:cNvSpPr>
            <a:spLocks noGrp="1"/>
          </p:cNvSpPr>
          <p:nvPr>
            <p:ph type="title"/>
          </p:nvPr>
        </p:nvSpPr>
        <p:spPr>
          <a:xfrm>
            <a:off x="333829" y="262390"/>
            <a:ext cx="10940143" cy="1417639"/>
          </a:xfrm>
        </p:spPr>
        <p:txBody>
          <a:bodyPr>
            <a:normAutofit fontScale="90000"/>
          </a:bodyPr>
          <a:lstStyle/>
          <a:p>
            <a:r>
              <a:rPr lang="en-US" dirty="0"/>
              <a:t>LIST OF AVAILABLE VEHICLES BETWEEN TWO DAYS</a:t>
            </a:r>
            <a:br>
              <a:rPr lang="en-CA" dirty="0"/>
            </a:br>
            <a:endParaRPr lang="en-CA" dirty="0"/>
          </a:p>
        </p:txBody>
      </p:sp>
      <p:pic>
        <p:nvPicPr>
          <p:cNvPr id="4" name="Content Placeholder 3">
            <a:extLst>
              <a:ext uri="{FF2B5EF4-FFF2-40B4-BE49-F238E27FC236}">
                <a16:creationId xmlns:a16="http://schemas.microsoft.com/office/drawing/2014/main" id="{D4E87349-F0B5-4C66-858A-7BECB9D283A2}"/>
              </a:ext>
            </a:extLst>
          </p:cNvPr>
          <p:cNvPicPr>
            <a:picLocks noGrp="1"/>
          </p:cNvPicPr>
          <p:nvPr>
            <p:ph idx="1"/>
          </p:nvPr>
        </p:nvPicPr>
        <p:blipFill rotWithShape="1">
          <a:blip r:embed="rId2"/>
          <a:srcRect l="39423" t="13398" r="39423" b="13627"/>
          <a:stretch/>
        </p:blipFill>
        <p:spPr bwMode="auto">
          <a:xfrm>
            <a:off x="1032099" y="2011633"/>
            <a:ext cx="2877560" cy="440368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1341C9A8-CE93-4AB8-99DB-906ACB076853}"/>
              </a:ext>
            </a:extLst>
          </p:cNvPr>
          <p:cNvPicPr>
            <a:picLocks noChangeAspect="1"/>
          </p:cNvPicPr>
          <p:nvPr/>
        </p:nvPicPr>
        <p:blipFill>
          <a:blip r:embed="rId3"/>
          <a:stretch>
            <a:fillRect/>
          </a:stretch>
        </p:blipFill>
        <p:spPr>
          <a:xfrm>
            <a:off x="5978016" y="2011632"/>
            <a:ext cx="2995546" cy="4379083"/>
          </a:xfrm>
          <a:prstGeom prst="rect">
            <a:avLst/>
          </a:prstGeom>
        </p:spPr>
      </p:pic>
      <p:sp>
        <p:nvSpPr>
          <p:cNvPr id="5" name="Arrow: Right 4">
            <a:extLst>
              <a:ext uri="{FF2B5EF4-FFF2-40B4-BE49-F238E27FC236}">
                <a16:creationId xmlns:a16="http://schemas.microsoft.com/office/drawing/2014/main" id="{C7784F41-CD22-450F-967C-830A8629E1AA}"/>
              </a:ext>
            </a:extLst>
          </p:cNvPr>
          <p:cNvSpPr/>
          <p:nvPr/>
        </p:nvSpPr>
        <p:spPr>
          <a:xfrm>
            <a:off x="4246607" y="3429000"/>
            <a:ext cx="1394460" cy="594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370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12C4-E4FF-4B41-B60E-9C864B3735F4}"/>
              </a:ext>
            </a:extLst>
          </p:cNvPr>
          <p:cNvSpPr>
            <a:spLocks noGrp="1"/>
          </p:cNvSpPr>
          <p:nvPr>
            <p:ph type="title"/>
          </p:nvPr>
        </p:nvSpPr>
        <p:spPr>
          <a:xfrm>
            <a:off x="1175656" y="114768"/>
            <a:ext cx="10491891" cy="1293028"/>
          </a:xfrm>
        </p:spPr>
        <p:txBody>
          <a:bodyPr/>
          <a:lstStyle/>
          <a:p>
            <a:pPr algn="l"/>
            <a:r>
              <a:rPr lang="en-CA" dirty="0"/>
              <a:t>VIEW  OF MY TRANSACTIONS</a:t>
            </a:r>
          </a:p>
        </p:txBody>
      </p:sp>
      <p:pic>
        <p:nvPicPr>
          <p:cNvPr id="4" name="Content Placeholder 3">
            <a:extLst>
              <a:ext uri="{FF2B5EF4-FFF2-40B4-BE49-F238E27FC236}">
                <a16:creationId xmlns:a16="http://schemas.microsoft.com/office/drawing/2014/main" id="{E58A34F4-DE70-4CB9-96D9-0FE1B13CF378}"/>
              </a:ext>
            </a:extLst>
          </p:cNvPr>
          <p:cNvPicPr>
            <a:picLocks noGrp="1" noChangeAspect="1"/>
          </p:cNvPicPr>
          <p:nvPr>
            <p:ph idx="1"/>
          </p:nvPr>
        </p:nvPicPr>
        <p:blipFill>
          <a:blip r:embed="rId2"/>
          <a:stretch>
            <a:fillRect/>
          </a:stretch>
        </p:blipFill>
        <p:spPr>
          <a:xfrm>
            <a:off x="1175657" y="1730361"/>
            <a:ext cx="2717506" cy="4363266"/>
          </a:xfrm>
          <a:prstGeom prst="rect">
            <a:avLst/>
          </a:prstGeom>
        </p:spPr>
      </p:pic>
      <p:pic>
        <p:nvPicPr>
          <p:cNvPr id="7" name="Picture 6">
            <a:extLst>
              <a:ext uri="{FF2B5EF4-FFF2-40B4-BE49-F238E27FC236}">
                <a16:creationId xmlns:a16="http://schemas.microsoft.com/office/drawing/2014/main" id="{F98C56A7-6CF3-4879-9886-D630AEB3EA5E}"/>
              </a:ext>
            </a:extLst>
          </p:cNvPr>
          <p:cNvPicPr>
            <a:picLocks noChangeAspect="1"/>
          </p:cNvPicPr>
          <p:nvPr/>
        </p:nvPicPr>
        <p:blipFill>
          <a:blip r:embed="rId3"/>
          <a:stretch>
            <a:fillRect/>
          </a:stretch>
        </p:blipFill>
        <p:spPr>
          <a:xfrm>
            <a:off x="6850743" y="1688153"/>
            <a:ext cx="2877163" cy="4408565"/>
          </a:xfrm>
          <a:prstGeom prst="rect">
            <a:avLst/>
          </a:prstGeom>
        </p:spPr>
      </p:pic>
      <p:sp>
        <p:nvSpPr>
          <p:cNvPr id="8" name="Arrow: Right 7">
            <a:extLst>
              <a:ext uri="{FF2B5EF4-FFF2-40B4-BE49-F238E27FC236}">
                <a16:creationId xmlns:a16="http://schemas.microsoft.com/office/drawing/2014/main" id="{0A8D52E9-0302-4847-87E3-98D8FF2639E5}"/>
              </a:ext>
            </a:extLst>
          </p:cNvPr>
          <p:cNvSpPr/>
          <p:nvPr/>
        </p:nvSpPr>
        <p:spPr>
          <a:xfrm>
            <a:off x="4614362" y="3327408"/>
            <a:ext cx="1815466"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41045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6D3F-E380-4F7B-92CB-AB5C3DE0ABA7}"/>
              </a:ext>
            </a:extLst>
          </p:cNvPr>
          <p:cNvSpPr>
            <a:spLocks noGrp="1"/>
          </p:cNvSpPr>
          <p:nvPr>
            <p:ph type="title"/>
          </p:nvPr>
        </p:nvSpPr>
        <p:spPr>
          <a:xfrm>
            <a:off x="3454401" y="2341614"/>
            <a:ext cx="4978400" cy="2174771"/>
          </a:xfrm>
        </p:spPr>
        <p:txBody>
          <a:bodyPr/>
          <a:lstStyle/>
          <a:p>
            <a:pPr algn="ctr"/>
            <a:r>
              <a:rPr lang="en-CA" dirty="0"/>
              <a:t>THANK YOU…</a:t>
            </a:r>
          </a:p>
        </p:txBody>
      </p:sp>
    </p:spTree>
    <p:extLst>
      <p:ext uri="{BB962C8B-B14F-4D97-AF65-F5344CB8AC3E}">
        <p14:creationId xmlns:p14="http://schemas.microsoft.com/office/powerpoint/2010/main" val="85831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1FBC8-C91C-419A-AD4E-F4D2D4FC6961}"/>
              </a:ext>
            </a:extLst>
          </p:cNvPr>
          <p:cNvSpPr>
            <a:spLocks noGrp="1"/>
          </p:cNvSpPr>
          <p:nvPr>
            <p:ph type="title"/>
          </p:nvPr>
        </p:nvSpPr>
        <p:spPr>
          <a:xfrm>
            <a:off x="685800" y="101029"/>
            <a:ext cx="10820400" cy="1293028"/>
          </a:xfrm>
        </p:spPr>
        <p:txBody>
          <a:bodyPr>
            <a:normAutofit/>
          </a:bodyPr>
          <a:lstStyle/>
          <a:p>
            <a:pPr algn="l"/>
            <a:r>
              <a:rPr lang="en-CA" dirty="0"/>
              <a:t>Introduction….CAR RENTAL</a:t>
            </a:r>
          </a:p>
        </p:txBody>
      </p:sp>
      <p:sp>
        <p:nvSpPr>
          <p:cNvPr id="3" name="Content Placeholder 2">
            <a:extLst>
              <a:ext uri="{FF2B5EF4-FFF2-40B4-BE49-F238E27FC236}">
                <a16:creationId xmlns:a16="http://schemas.microsoft.com/office/drawing/2014/main" id="{9CB93398-3E3C-4C99-8894-ECF080DB4C1C}"/>
              </a:ext>
            </a:extLst>
          </p:cNvPr>
          <p:cNvSpPr>
            <a:spLocks noGrp="1"/>
          </p:cNvSpPr>
          <p:nvPr>
            <p:ph idx="1"/>
          </p:nvPr>
        </p:nvSpPr>
        <p:spPr>
          <a:xfrm>
            <a:off x="685799" y="1494971"/>
            <a:ext cx="11128829" cy="5261999"/>
          </a:xfrm>
        </p:spPr>
        <p:txBody>
          <a:bodyPr>
            <a:normAutofit fontScale="40000" lnSpcReduction="20000"/>
          </a:bodyPr>
          <a:lstStyle/>
          <a:p>
            <a:pPr algn="just"/>
            <a:r>
              <a:rPr lang="en-US" sz="7400" dirty="0"/>
              <a:t>It’s an mobile application designed for a Car Rental Corporation. The application is used by both the customers who desire the rental cars and the employees who must manage the company. </a:t>
            </a:r>
            <a:endParaRPr lang="en-US" sz="4900" dirty="0"/>
          </a:p>
          <a:p>
            <a:pPr marL="0" indent="0" algn="just">
              <a:buNone/>
            </a:pPr>
            <a:br>
              <a:rPr lang="en-US" sz="4900" dirty="0"/>
            </a:br>
            <a:r>
              <a:rPr lang="en-US" sz="7400" dirty="0"/>
              <a:t>The application is storing the following information:</a:t>
            </a:r>
          </a:p>
          <a:p>
            <a:pPr marL="0" indent="0" algn="just">
              <a:buNone/>
            </a:pPr>
            <a:r>
              <a:rPr lang="en-US" sz="7400" dirty="0"/>
              <a:t>A list of customers</a:t>
            </a:r>
          </a:p>
          <a:p>
            <a:pPr algn="just" fontAlgn="base"/>
            <a:r>
              <a:rPr lang="en-US" sz="7400" dirty="0"/>
              <a:t>A list of employees</a:t>
            </a:r>
          </a:p>
          <a:p>
            <a:pPr algn="just" fontAlgn="base"/>
            <a:r>
              <a:rPr lang="en-US" sz="7400" dirty="0"/>
              <a:t>A list of vehicles</a:t>
            </a:r>
          </a:p>
          <a:p>
            <a:pPr algn="just" fontAlgn="base"/>
            <a:r>
              <a:rPr lang="en-US" sz="7400" dirty="0"/>
              <a:t>A list of transactions</a:t>
            </a:r>
          </a:p>
          <a:p>
            <a:pPr lvl="1" algn="just" fontAlgn="base"/>
            <a:r>
              <a:rPr lang="en-US" sz="6200" dirty="0"/>
              <a:t>Rentals</a:t>
            </a:r>
          </a:p>
          <a:p>
            <a:pPr lvl="1" algn="just" fontAlgn="base"/>
            <a:r>
              <a:rPr lang="en-US" sz="6200" dirty="0"/>
              <a:t>Reservations</a:t>
            </a:r>
          </a:p>
          <a:p>
            <a:pPr lvl="1" algn="just" fontAlgn="base"/>
            <a:r>
              <a:rPr lang="en-US" sz="6200" dirty="0"/>
              <a:t>Returns</a:t>
            </a:r>
          </a:p>
          <a:p>
            <a:pPr marL="0" indent="0">
              <a:buNone/>
            </a:pPr>
            <a:br>
              <a:rPr lang="en-US" dirty="0"/>
            </a:br>
            <a:endParaRPr lang="en-CA" dirty="0"/>
          </a:p>
        </p:txBody>
      </p:sp>
    </p:spTree>
    <p:extLst>
      <p:ext uri="{BB962C8B-B14F-4D97-AF65-F5344CB8AC3E}">
        <p14:creationId xmlns:p14="http://schemas.microsoft.com/office/powerpoint/2010/main" val="1446463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0CEE-BF08-4AB3-852E-38C117383D11}"/>
              </a:ext>
            </a:extLst>
          </p:cNvPr>
          <p:cNvSpPr>
            <a:spLocks noGrp="1"/>
          </p:cNvSpPr>
          <p:nvPr>
            <p:ph type="title"/>
          </p:nvPr>
        </p:nvSpPr>
        <p:spPr>
          <a:xfrm>
            <a:off x="399957" y="145325"/>
            <a:ext cx="10046970" cy="1268730"/>
          </a:xfrm>
        </p:spPr>
        <p:txBody>
          <a:bodyPr/>
          <a:lstStyle/>
          <a:p>
            <a:pPr algn="l"/>
            <a:r>
              <a:rPr lang="en-CA" dirty="0"/>
              <a:t>LOGIN PAGE</a:t>
            </a:r>
          </a:p>
        </p:txBody>
      </p:sp>
      <p:sp>
        <p:nvSpPr>
          <p:cNvPr id="3" name="Content Placeholder 2">
            <a:extLst>
              <a:ext uri="{FF2B5EF4-FFF2-40B4-BE49-F238E27FC236}">
                <a16:creationId xmlns:a16="http://schemas.microsoft.com/office/drawing/2014/main" id="{7A994DC0-3AC5-4960-9EF7-4665722E7195}"/>
              </a:ext>
            </a:extLst>
          </p:cNvPr>
          <p:cNvSpPr>
            <a:spLocks noGrp="1"/>
          </p:cNvSpPr>
          <p:nvPr>
            <p:ph idx="1"/>
          </p:nvPr>
        </p:nvSpPr>
        <p:spPr>
          <a:xfrm>
            <a:off x="4686300" y="1657350"/>
            <a:ext cx="6819900" cy="4561335"/>
          </a:xfrm>
        </p:spPr>
        <p:txBody>
          <a:bodyPr>
            <a:normAutofit/>
          </a:bodyPr>
          <a:lstStyle/>
          <a:p>
            <a:pPr marL="0" indent="0" algn="just">
              <a:buNone/>
            </a:pPr>
            <a:r>
              <a:rPr lang="en-CA" sz="2400" dirty="0"/>
              <a:t>Login page is the  starting point of our project where employee and customer can  either login into the car rental application, if already exist or both of them can signup where customer is able to experience the great deals on cars and employee manage the customer list and vehicles.</a:t>
            </a:r>
          </a:p>
        </p:txBody>
      </p:sp>
      <p:pic>
        <p:nvPicPr>
          <p:cNvPr id="4" name="Picture 3">
            <a:hlinkClick r:id="rId2" action="ppaction://hlinksldjump"/>
            <a:extLst>
              <a:ext uri="{FF2B5EF4-FFF2-40B4-BE49-F238E27FC236}">
                <a16:creationId xmlns:a16="http://schemas.microsoft.com/office/drawing/2014/main" id="{AB8F2F98-6BB4-47F6-A055-14A18B233F10}"/>
              </a:ext>
            </a:extLst>
          </p:cNvPr>
          <p:cNvPicPr>
            <a:picLocks noChangeAspect="1"/>
          </p:cNvPicPr>
          <p:nvPr/>
        </p:nvPicPr>
        <p:blipFill>
          <a:blip r:embed="rId3"/>
          <a:stretch>
            <a:fillRect/>
          </a:stretch>
        </p:blipFill>
        <p:spPr>
          <a:xfrm>
            <a:off x="399957" y="1657350"/>
            <a:ext cx="3512913" cy="4278954"/>
          </a:xfrm>
          <a:prstGeom prst="rect">
            <a:avLst/>
          </a:prstGeom>
        </p:spPr>
      </p:pic>
      <p:sp>
        <p:nvSpPr>
          <p:cNvPr id="5" name="Rectangle: Rounded Corners 4">
            <a:extLst>
              <a:ext uri="{FF2B5EF4-FFF2-40B4-BE49-F238E27FC236}">
                <a16:creationId xmlns:a16="http://schemas.microsoft.com/office/drawing/2014/main" id="{8ECD9472-7AD9-4ADD-96A9-089209B69F43}"/>
              </a:ext>
            </a:extLst>
          </p:cNvPr>
          <p:cNvSpPr/>
          <p:nvPr/>
        </p:nvSpPr>
        <p:spPr>
          <a:xfrm>
            <a:off x="399957" y="4469130"/>
            <a:ext cx="3394803" cy="297180"/>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3276347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3A99-2C74-4D1B-A283-F1B8BFD715F0}"/>
              </a:ext>
            </a:extLst>
          </p:cNvPr>
          <p:cNvSpPr>
            <a:spLocks noGrp="1"/>
          </p:cNvSpPr>
          <p:nvPr>
            <p:ph type="title"/>
          </p:nvPr>
        </p:nvSpPr>
        <p:spPr>
          <a:xfrm>
            <a:off x="707923" y="217715"/>
            <a:ext cx="9281898" cy="1153410"/>
          </a:xfrm>
        </p:spPr>
        <p:txBody>
          <a:bodyPr>
            <a:normAutofit/>
          </a:bodyPr>
          <a:lstStyle/>
          <a:p>
            <a:pPr algn="l"/>
            <a:r>
              <a:rPr lang="en-CA" dirty="0"/>
              <a:t> SIGNUP PAGE</a:t>
            </a:r>
          </a:p>
        </p:txBody>
      </p:sp>
      <p:pic>
        <p:nvPicPr>
          <p:cNvPr id="5" name="Picture 4">
            <a:extLst>
              <a:ext uri="{FF2B5EF4-FFF2-40B4-BE49-F238E27FC236}">
                <a16:creationId xmlns:a16="http://schemas.microsoft.com/office/drawing/2014/main" id="{A984F59C-8E54-441A-93C5-18BECA613ACB}"/>
              </a:ext>
            </a:extLst>
          </p:cNvPr>
          <p:cNvPicPr/>
          <p:nvPr/>
        </p:nvPicPr>
        <p:blipFill rotWithShape="1">
          <a:blip r:embed="rId2"/>
          <a:srcRect l="39424" t="13399" r="39262" b="13341"/>
          <a:stretch/>
        </p:blipFill>
        <p:spPr bwMode="auto">
          <a:xfrm>
            <a:off x="707922" y="1759983"/>
            <a:ext cx="3201137" cy="4495674"/>
          </a:xfrm>
          <a:prstGeom prst="rect">
            <a:avLst/>
          </a:prstGeom>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2811FB00-F63A-48E0-9D59-251A81A24695}"/>
              </a:ext>
            </a:extLst>
          </p:cNvPr>
          <p:cNvSpPr>
            <a:spLocks noGrp="1"/>
          </p:cNvSpPr>
          <p:nvPr>
            <p:ph idx="1"/>
          </p:nvPr>
        </p:nvSpPr>
        <p:spPr>
          <a:xfrm>
            <a:off x="4477425" y="1852136"/>
            <a:ext cx="6275070" cy="3634740"/>
          </a:xfrm>
        </p:spPr>
        <p:txBody>
          <a:bodyPr/>
          <a:lstStyle/>
          <a:p>
            <a:pPr marL="0" indent="0" algn="just">
              <a:buNone/>
            </a:pPr>
            <a:r>
              <a:rPr lang="en-CA" sz="2400" dirty="0"/>
              <a:t>The second page is of our project where both user and employee can create there account.</a:t>
            </a:r>
          </a:p>
          <a:p>
            <a:pPr marL="0" indent="0" algn="just">
              <a:buNone/>
            </a:pPr>
            <a:r>
              <a:rPr lang="en-CA" sz="2400" dirty="0"/>
              <a:t>To create the account its mandatory to have  name, username and password.</a:t>
            </a:r>
          </a:p>
          <a:p>
            <a:pPr marL="0" indent="0" algn="just">
              <a:buNone/>
            </a:pPr>
            <a:r>
              <a:rPr lang="en-CA" sz="2400" dirty="0"/>
              <a:t>Username must be unique.</a:t>
            </a:r>
          </a:p>
          <a:p>
            <a:pPr marL="0" indent="0">
              <a:buNone/>
            </a:pPr>
            <a:endParaRPr lang="en-CA" dirty="0"/>
          </a:p>
        </p:txBody>
      </p:sp>
    </p:spTree>
    <p:extLst>
      <p:ext uri="{BB962C8B-B14F-4D97-AF65-F5344CB8AC3E}">
        <p14:creationId xmlns:p14="http://schemas.microsoft.com/office/powerpoint/2010/main" val="524977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A0FD-23CF-4719-8585-FEFBEF2A38D7}"/>
              </a:ext>
            </a:extLst>
          </p:cNvPr>
          <p:cNvSpPr>
            <a:spLocks noGrp="1"/>
          </p:cNvSpPr>
          <p:nvPr>
            <p:ph type="title"/>
          </p:nvPr>
        </p:nvSpPr>
        <p:spPr>
          <a:xfrm>
            <a:off x="678852" y="80011"/>
            <a:ext cx="9208098" cy="1153703"/>
          </a:xfrm>
        </p:spPr>
        <p:txBody>
          <a:bodyPr/>
          <a:lstStyle/>
          <a:p>
            <a:pPr algn="l"/>
            <a:r>
              <a:rPr lang="en-CA" dirty="0"/>
              <a:t>EMPLOYEE DASHBOARD</a:t>
            </a:r>
          </a:p>
        </p:txBody>
      </p:sp>
      <p:sp>
        <p:nvSpPr>
          <p:cNvPr id="4" name="Content Placeholder 3">
            <a:extLst>
              <a:ext uri="{FF2B5EF4-FFF2-40B4-BE49-F238E27FC236}">
                <a16:creationId xmlns:a16="http://schemas.microsoft.com/office/drawing/2014/main" id="{70AB619D-EE23-4F4F-B675-B23D93151E2E}"/>
              </a:ext>
            </a:extLst>
          </p:cNvPr>
          <p:cNvSpPr>
            <a:spLocks noGrp="1"/>
          </p:cNvSpPr>
          <p:nvPr>
            <p:ph sz="half" idx="2"/>
          </p:nvPr>
        </p:nvSpPr>
        <p:spPr>
          <a:xfrm>
            <a:off x="5212080" y="1417145"/>
            <a:ext cx="5692140" cy="4823634"/>
          </a:xfrm>
        </p:spPr>
        <p:txBody>
          <a:bodyPr>
            <a:normAutofit lnSpcReduction="10000"/>
          </a:bodyPr>
          <a:lstStyle/>
          <a:p>
            <a:pPr marL="0" indent="0">
              <a:buNone/>
            </a:pPr>
            <a:r>
              <a:rPr lang="en-CA" sz="2400" dirty="0"/>
              <a:t>It’s an employee welcome page. Here, employee can access the following options :</a:t>
            </a:r>
          </a:p>
          <a:p>
            <a:r>
              <a:rPr lang="en-CA" sz="2400" dirty="0"/>
              <a:t>List of customers</a:t>
            </a:r>
          </a:p>
          <a:p>
            <a:r>
              <a:rPr lang="en-CA" sz="2400" dirty="0"/>
              <a:t>Edit customers</a:t>
            </a:r>
          </a:p>
          <a:p>
            <a:r>
              <a:rPr lang="en-CA" sz="2400" dirty="0"/>
              <a:t>Add customer and employee</a:t>
            </a:r>
          </a:p>
          <a:p>
            <a:r>
              <a:rPr lang="en-CA" sz="2400" dirty="0"/>
              <a:t>Delete customer</a:t>
            </a:r>
          </a:p>
          <a:p>
            <a:r>
              <a:rPr lang="en-CA" sz="2400" dirty="0"/>
              <a:t>Reservation list</a:t>
            </a:r>
          </a:p>
          <a:p>
            <a:r>
              <a:rPr lang="en-CA" sz="2400" dirty="0"/>
              <a:t>Add vehicles now</a:t>
            </a:r>
          </a:p>
          <a:p>
            <a:r>
              <a:rPr lang="en-CA" sz="2400" dirty="0"/>
              <a:t>Cancel reservation</a:t>
            </a:r>
          </a:p>
          <a:p>
            <a:r>
              <a:rPr lang="en-CA" sz="2400" dirty="0"/>
              <a:t>Manage vehicles</a:t>
            </a:r>
          </a:p>
          <a:p>
            <a:r>
              <a:rPr lang="en-CA" sz="2400" dirty="0"/>
              <a:t>logout</a:t>
            </a:r>
          </a:p>
        </p:txBody>
      </p:sp>
      <p:pic>
        <p:nvPicPr>
          <p:cNvPr id="7" name="Content Placeholder 6">
            <a:extLst>
              <a:ext uri="{FF2B5EF4-FFF2-40B4-BE49-F238E27FC236}">
                <a16:creationId xmlns:a16="http://schemas.microsoft.com/office/drawing/2014/main" id="{AF20BB76-8439-4F15-9900-6D28AB556E21}"/>
              </a:ext>
            </a:extLst>
          </p:cNvPr>
          <p:cNvPicPr>
            <a:picLocks noGrp="1" noChangeAspect="1"/>
          </p:cNvPicPr>
          <p:nvPr>
            <p:ph sz="half" idx="1"/>
          </p:nvPr>
        </p:nvPicPr>
        <p:blipFill>
          <a:blip r:embed="rId2"/>
          <a:stretch>
            <a:fillRect/>
          </a:stretch>
        </p:blipFill>
        <p:spPr>
          <a:xfrm>
            <a:off x="678852" y="1417145"/>
            <a:ext cx="2933028" cy="4823634"/>
          </a:xfrm>
          <a:prstGeom prst="rect">
            <a:avLst/>
          </a:prstGeom>
        </p:spPr>
      </p:pic>
    </p:spTree>
    <p:extLst>
      <p:ext uri="{BB962C8B-B14F-4D97-AF65-F5344CB8AC3E}">
        <p14:creationId xmlns:p14="http://schemas.microsoft.com/office/powerpoint/2010/main" val="18834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BE0E-F76C-4A3F-9C4D-ABA243CDE5DC}"/>
              </a:ext>
            </a:extLst>
          </p:cNvPr>
          <p:cNvSpPr>
            <a:spLocks noGrp="1"/>
          </p:cNvSpPr>
          <p:nvPr>
            <p:ph type="title"/>
          </p:nvPr>
        </p:nvSpPr>
        <p:spPr>
          <a:xfrm>
            <a:off x="528893" y="251461"/>
            <a:ext cx="10977306" cy="924196"/>
          </a:xfrm>
        </p:spPr>
        <p:txBody>
          <a:bodyPr/>
          <a:lstStyle/>
          <a:p>
            <a:pPr algn="l"/>
            <a:r>
              <a:rPr lang="en-CA" dirty="0"/>
              <a:t>Customer list</a:t>
            </a:r>
          </a:p>
        </p:txBody>
      </p:sp>
      <p:pic>
        <p:nvPicPr>
          <p:cNvPr id="6" name="Content Placeholder 5">
            <a:extLst>
              <a:ext uri="{FF2B5EF4-FFF2-40B4-BE49-F238E27FC236}">
                <a16:creationId xmlns:a16="http://schemas.microsoft.com/office/drawing/2014/main" id="{46181414-EF3B-4E03-A4B6-C94A7BF3885A}"/>
              </a:ext>
            </a:extLst>
          </p:cNvPr>
          <p:cNvPicPr>
            <a:picLocks noGrp="1" noChangeAspect="1"/>
          </p:cNvPicPr>
          <p:nvPr>
            <p:ph sz="half" idx="1"/>
          </p:nvPr>
        </p:nvPicPr>
        <p:blipFill>
          <a:blip r:embed="rId2"/>
          <a:stretch>
            <a:fillRect/>
          </a:stretch>
        </p:blipFill>
        <p:spPr>
          <a:xfrm>
            <a:off x="804665" y="1429197"/>
            <a:ext cx="3231757" cy="4789488"/>
          </a:xfrm>
        </p:spPr>
      </p:pic>
      <p:sp>
        <p:nvSpPr>
          <p:cNvPr id="4" name="Content Placeholder 3">
            <a:extLst>
              <a:ext uri="{FF2B5EF4-FFF2-40B4-BE49-F238E27FC236}">
                <a16:creationId xmlns:a16="http://schemas.microsoft.com/office/drawing/2014/main" id="{2D8642F8-2238-472A-86E0-FFC240874C0B}"/>
              </a:ext>
            </a:extLst>
          </p:cNvPr>
          <p:cNvSpPr>
            <a:spLocks noGrp="1"/>
          </p:cNvSpPr>
          <p:nvPr>
            <p:ph sz="half" idx="2"/>
          </p:nvPr>
        </p:nvSpPr>
        <p:spPr>
          <a:xfrm>
            <a:off x="5783580" y="1428751"/>
            <a:ext cx="5722620" cy="4789934"/>
          </a:xfrm>
        </p:spPr>
        <p:txBody>
          <a:bodyPr/>
          <a:lstStyle/>
          <a:p>
            <a:pPr marL="0" indent="0" algn="just">
              <a:buNone/>
            </a:pPr>
            <a:r>
              <a:rPr lang="en-CA" sz="2400" dirty="0"/>
              <a:t>Is the list where number of customers, are shown who are using the application. </a:t>
            </a:r>
          </a:p>
          <a:p>
            <a:pPr marL="0" indent="0" algn="just">
              <a:buNone/>
            </a:pPr>
            <a:r>
              <a:rPr lang="en-CA" sz="2400" dirty="0"/>
              <a:t>This list contains the name of the customer, username, password and role of it in a card view.</a:t>
            </a:r>
          </a:p>
          <a:p>
            <a:pPr marL="0" indent="0">
              <a:buNone/>
            </a:pPr>
            <a:endParaRPr lang="en-CA" dirty="0"/>
          </a:p>
        </p:txBody>
      </p:sp>
    </p:spTree>
    <p:extLst>
      <p:ext uri="{BB962C8B-B14F-4D97-AF65-F5344CB8AC3E}">
        <p14:creationId xmlns:p14="http://schemas.microsoft.com/office/powerpoint/2010/main" val="4113480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F5CE-BBB9-4FDA-AEED-C4AE6442E178}"/>
              </a:ext>
            </a:extLst>
          </p:cNvPr>
          <p:cNvSpPr>
            <a:spLocks noGrp="1"/>
          </p:cNvSpPr>
          <p:nvPr>
            <p:ph type="title"/>
          </p:nvPr>
        </p:nvSpPr>
        <p:spPr>
          <a:xfrm>
            <a:off x="320040" y="71388"/>
            <a:ext cx="10591799" cy="1303867"/>
          </a:xfrm>
        </p:spPr>
        <p:txBody>
          <a:bodyPr/>
          <a:lstStyle/>
          <a:p>
            <a:pPr algn="l"/>
            <a:r>
              <a:rPr lang="en-CA" dirty="0">
                <a:solidFill>
                  <a:prstClr val="white"/>
                </a:solidFill>
              </a:rPr>
              <a:t>Delete AND EDIT Client</a:t>
            </a:r>
            <a:endParaRPr lang="en-CA" dirty="0"/>
          </a:p>
        </p:txBody>
      </p:sp>
      <p:sp>
        <p:nvSpPr>
          <p:cNvPr id="3" name="Text Placeholder 2">
            <a:extLst>
              <a:ext uri="{FF2B5EF4-FFF2-40B4-BE49-F238E27FC236}">
                <a16:creationId xmlns:a16="http://schemas.microsoft.com/office/drawing/2014/main" id="{C84B24F6-5A04-4DE4-8DD3-915007CDBA2C}"/>
              </a:ext>
            </a:extLst>
          </p:cNvPr>
          <p:cNvSpPr>
            <a:spLocks noGrp="1"/>
          </p:cNvSpPr>
          <p:nvPr>
            <p:ph type="body" idx="1"/>
          </p:nvPr>
        </p:nvSpPr>
        <p:spPr>
          <a:xfrm>
            <a:off x="469613" y="1024014"/>
            <a:ext cx="2423159" cy="702481"/>
          </a:xfrm>
        </p:spPr>
        <p:txBody>
          <a:bodyPr/>
          <a:lstStyle/>
          <a:p>
            <a:r>
              <a:rPr lang="en-CA" dirty="0"/>
              <a:t>REMOVE </a:t>
            </a:r>
          </a:p>
        </p:txBody>
      </p:sp>
      <p:pic>
        <p:nvPicPr>
          <p:cNvPr id="9" name="Picture 8">
            <a:extLst>
              <a:ext uri="{FF2B5EF4-FFF2-40B4-BE49-F238E27FC236}">
                <a16:creationId xmlns:a16="http://schemas.microsoft.com/office/drawing/2014/main" id="{E8C237A3-79CA-41E8-A2E4-11EA362FAB0A}"/>
              </a:ext>
            </a:extLst>
          </p:cNvPr>
          <p:cNvPicPr>
            <a:picLocks noChangeAspect="1"/>
          </p:cNvPicPr>
          <p:nvPr/>
        </p:nvPicPr>
        <p:blipFill>
          <a:blip r:embed="rId2"/>
          <a:stretch>
            <a:fillRect/>
          </a:stretch>
        </p:blipFill>
        <p:spPr>
          <a:xfrm>
            <a:off x="469613" y="1965490"/>
            <a:ext cx="2535496" cy="4006562"/>
          </a:xfrm>
          <a:prstGeom prst="rect">
            <a:avLst/>
          </a:prstGeom>
        </p:spPr>
      </p:pic>
      <p:sp>
        <p:nvSpPr>
          <p:cNvPr id="5" name="Text Placeholder 4">
            <a:extLst>
              <a:ext uri="{FF2B5EF4-FFF2-40B4-BE49-F238E27FC236}">
                <a16:creationId xmlns:a16="http://schemas.microsoft.com/office/drawing/2014/main" id="{2DD90F99-2BE6-4C19-883F-4C20D264EE51}"/>
              </a:ext>
            </a:extLst>
          </p:cNvPr>
          <p:cNvSpPr>
            <a:spLocks noGrp="1"/>
          </p:cNvSpPr>
          <p:nvPr>
            <p:ph type="body" sz="quarter" idx="3"/>
          </p:nvPr>
        </p:nvSpPr>
        <p:spPr>
          <a:xfrm>
            <a:off x="3407430" y="1024013"/>
            <a:ext cx="2688569" cy="702481"/>
          </a:xfrm>
        </p:spPr>
        <p:txBody>
          <a:bodyPr/>
          <a:lstStyle/>
          <a:p>
            <a:r>
              <a:rPr lang="en-CA" dirty="0"/>
              <a:t>EDIT</a:t>
            </a:r>
          </a:p>
        </p:txBody>
      </p:sp>
      <p:pic>
        <p:nvPicPr>
          <p:cNvPr id="10" name="Picture 9">
            <a:extLst>
              <a:ext uri="{FF2B5EF4-FFF2-40B4-BE49-F238E27FC236}">
                <a16:creationId xmlns:a16="http://schemas.microsoft.com/office/drawing/2014/main" id="{500183BD-EFC9-4DB6-8EBF-401DB8B04FC5}"/>
              </a:ext>
            </a:extLst>
          </p:cNvPr>
          <p:cNvPicPr>
            <a:picLocks noChangeAspect="1"/>
          </p:cNvPicPr>
          <p:nvPr/>
        </p:nvPicPr>
        <p:blipFill>
          <a:blip r:embed="rId3"/>
          <a:stretch>
            <a:fillRect/>
          </a:stretch>
        </p:blipFill>
        <p:spPr>
          <a:xfrm>
            <a:off x="3407431" y="1948343"/>
            <a:ext cx="2688569" cy="4023709"/>
          </a:xfrm>
          <a:prstGeom prst="rect">
            <a:avLst/>
          </a:prstGeom>
        </p:spPr>
      </p:pic>
      <p:sp>
        <p:nvSpPr>
          <p:cNvPr id="8" name="Text Placeholder 7">
            <a:extLst>
              <a:ext uri="{FF2B5EF4-FFF2-40B4-BE49-F238E27FC236}">
                <a16:creationId xmlns:a16="http://schemas.microsoft.com/office/drawing/2014/main" id="{E18C0B2B-FA36-43E3-9AED-76E9EB695C39}"/>
              </a:ext>
            </a:extLst>
          </p:cNvPr>
          <p:cNvSpPr>
            <a:spLocks noGrp="1"/>
          </p:cNvSpPr>
          <p:nvPr>
            <p:ph type="body" sz="half" idx="17"/>
          </p:nvPr>
        </p:nvSpPr>
        <p:spPr>
          <a:xfrm>
            <a:off x="6498322" y="1965490"/>
            <a:ext cx="5359849" cy="4006562"/>
          </a:xfrm>
        </p:spPr>
        <p:txBody>
          <a:bodyPr>
            <a:normAutofit/>
          </a:bodyPr>
          <a:lstStyle/>
          <a:p>
            <a:pPr algn="just"/>
            <a:r>
              <a:rPr lang="en-CA" sz="2400" dirty="0"/>
              <a:t>Employee can delete and edit the customer data according to his needs.</a:t>
            </a:r>
          </a:p>
          <a:p>
            <a:pPr algn="just"/>
            <a:r>
              <a:rPr lang="en-CA" sz="2400" dirty="0"/>
              <a:t>On clicking the  edit option, it will takes the employee to the customer </a:t>
            </a:r>
            <a:r>
              <a:rPr lang="en-CA" sz="2400" dirty="0" err="1"/>
              <a:t>updation</a:t>
            </a:r>
            <a:r>
              <a:rPr lang="en-CA" sz="2400" dirty="0"/>
              <a:t> page where he can do the </a:t>
            </a:r>
            <a:r>
              <a:rPr lang="en-CA" sz="2400" dirty="0" err="1"/>
              <a:t>updation</a:t>
            </a:r>
            <a:r>
              <a:rPr lang="en-CA" sz="2400" dirty="0"/>
              <a:t> when required.</a:t>
            </a:r>
          </a:p>
        </p:txBody>
      </p:sp>
    </p:spTree>
    <p:extLst>
      <p:ext uri="{BB962C8B-B14F-4D97-AF65-F5344CB8AC3E}">
        <p14:creationId xmlns:p14="http://schemas.microsoft.com/office/powerpoint/2010/main" val="130490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B136-121A-4441-9D82-8E28CFBC3E06}"/>
              </a:ext>
            </a:extLst>
          </p:cNvPr>
          <p:cNvSpPr>
            <a:spLocks noGrp="1"/>
          </p:cNvSpPr>
          <p:nvPr>
            <p:ph type="title"/>
          </p:nvPr>
        </p:nvSpPr>
        <p:spPr>
          <a:xfrm>
            <a:off x="1074420" y="366141"/>
            <a:ext cx="8557260" cy="1303021"/>
          </a:xfrm>
        </p:spPr>
        <p:txBody>
          <a:bodyPr/>
          <a:lstStyle/>
          <a:p>
            <a:pPr algn="l"/>
            <a:r>
              <a:rPr lang="en-CA" dirty="0"/>
              <a:t>UPDATE CUSTOMER INFORMATION</a:t>
            </a:r>
          </a:p>
        </p:txBody>
      </p:sp>
      <p:sp>
        <p:nvSpPr>
          <p:cNvPr id="3" name="Content Placeholder 2">
            <a:extLst>
              <a:ext uri="{FF2B5EF4-FFF2-40B4-BE49-F238E27FC236}">
                <a16:creationId xmlns:a16="http://schemas.microsoft.com/office/drawing/2014/main" id="{76EAE8A1-144B-4187-8327-000578628514}"/>
              </a:ext>
            </a:extLst>
          </p:cNvPr>
          <p:cNvSpPr>
            <a:spLocks noGrp="1"/>
          </p:cNvSpPr>
          <p:nvPr>
            <p:ph idx="1"/>
          </p:nvPr>
        </p:nvSpPr>
        <p:spPr>
          <a:xfrm>
            <a:off x="5811282" y="1698210"/>
            <a:ext cx="3820397" cy="2278704"/>
          </a:xfrm>
        </p:spPr>
        <p:txBody>
          <a:bodyPr/>
          <a:lstStyle/>
          <a:p>
            <a:pPr marL="0" indent="0" algn="just">
              <a:buNone/>
            </a:pPr>
            <a:r>
              <a:rPr lang="en-CA" dirty="0"/>
              <a:t>This page updates the first and last name, username and password of the customer.</a:t>
            </a:r>
          </a:p>
        </p:txBody>
      </p:sp>
      <p:pic>
        <p:nvPicPr>
          <p:cNvPr id="4" name="Picture 3">
            <a:extLst>
              <a:ext uri="{FF2B5EF4-FFF2-40B4-BE49-F238E27FC236}">
                <a16:creationId xmlns:a16="http://schemas.microsoft.com/office/drawing/2014/main" id="{F3DFDA8C-BA4F-49CB-8799-161B5D1F24AC}"/>
              </a:ext>
            </a:extLst>
          </p:cNvPr>
          <p:cNvPicPr>
            <a:picLocks noChangeAspect="1"/>
          </p:cNvPicPr>
          <p:nvPr/>
        </p:nvPicPr>
        <p:blipFill>
          <a:blip r:embed="rId2"/>
          <a:stretch>
            <a:fillRect/>
          </a:stretch>
        </p:blipFill>
        <p:spPr>
          <a:xfrm>
            <a:off x="1074420" y="1669162"/>
            <a:ext cx="3197192" cy="4434839"/>
          </a:xfrm>
          <a:prstGeom prst="rect">
            <a:avLst/>
          </a:prstGeom>
        </p:spPr>
      </p:pic>
    </p:spTree>
    <p:extLst>
      <p:ext uri="{BB962C8B-B14F-4D97-AF65-F5344CB8AC3E}">
        <p14:creationId xmlns:p14="http://schemas.microsoft.com/office/powerpoint/2010/main" val="164961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DC49-35AF-459B-AE5D-2511FB5B48C1}"/>
              </a:ext>
            </a:extLst>
          </p:cNvPr>
          <p:cNvSpPr>
            <a:spLocks noGrp="1"/>
          </p:cNvSpPr>
          <p:nvPr>
            <p:ph type="title"/>
          </p:nvPr>
        </p:nvSpPr>
        <p:spPr>
          <a:xfrm>
            <a:off x="406400" y="1"/>
            <a:ext cx="11099799" cy="1771649"/>
          </a:xfrm>
        </p:spPr>
        <p:txBody>
          <a:bodyPr/>
          <a:lstStyle/>
          <a:p>
            <a:pPr algn="l"/>
            <a:r>
              <a:rPr lang="en-CA" dirty="0">
                <a:solidFill>
                  <a:prstClr val="white"/>
                </a:solidFill>
              </a:rPr>
              <a:t> ADD VEHICAL </a:t>
            </a:r>
            <a:endParaRPr lang="en-CA" dirty="0"/>
          </a:p>
        </p:txBody>
      </p:sp>
      <p:sp>
        <p:nvSpPr>
          <p:cNvPr id="8" name="Text Placeholder 7">
            <a:extLst>
              <a:ext uri="{FF2B5EF4-FFF2-40B4-BE49-F238E27FC236}">
                <a16:creationId xmlns:a16="http://schemas.microsoft.com/office/drawing/2014/main" id="{28917118-DBBD-46FC-8EA6-D3E2CD007834}"/>
              </a:ext>
            </a:extLst>
          </p:cNvPr>
          <p:cNvSpPr>
            <a:spLocks noGrp="1"/>
          </p:cNvSpPr>
          <p:nvPr>
            <p:ph type="body" sz="half" idx="17"/>
          </p:nvPr>
        </p:nvSpPr>
        <p:spPr>
          <a:xfrm>
            <a:off x="7109461" y="1771650"/>
            <a:ext cx="4674105" cy="3990521"/>
          </a:xfrm>
        </p:spPr>
        <p:txBody>
          <a:bodyPr>
            <a:normAutofit fontScale="85000" lnSpcReduction="20000"/>
          </a:bodyPr>
          <a:lstStyle/>
          <a:p>
            <a:pPr algn="just"/>
            <a:r>
              <a:rPr lang="en-CA" sz="2400" dirty="0"/>
              <a:t>Add vehicle page gives two option first it will allow the employee to add the  information about the new car for rental purpose. </a:t>
            </a:r>
          </a:p>
          <a:p>
            <a:pPr algn="just"/>
            <a:r>
              <a:rPr lang="en-CA" sz="2400" dirty="0"/>
              <a:t>Add vehicle page has:</a:t>
            </a:r>
          </a:p>
          <a:p>
            <a:pPr marL="342900" indent="-342900" algn="just">
              <a:buFont typeface="Arial" panose="020B0604020202020204" pitchFamily="34" charset="0"/>
              <a:buChar char="•"/>
            </a:pPr>
            <a:r>
              <a:rPr lang="en-CA" sz="2400" dirty="0"/>
              <a:t>vehicle type</a:t>
            </a:r>
          </a:p>
          <a:p>
            <a:pPr marL="342900" indent="-342900" algn="just">
              <a:buFont typeface="Arial" panose="020B0604020202020204" pitchFamily="34" charset="0"/>
              <a:buChar char="•"/>
            </a:pPr>
            <a:r>
              <a:rPr lang="en-CA" sz="2400" dirty="0"/>
              <a:t>vehicle brand name </a:t>
            </a:r>
          </a:p>
          <a:p>
            <a:pPr marL="342900" indent="-342900" algn="just">
              <a:buFont typeface="Arial" panose="020B0604020202020204" pitchFamily="34" charset="0"/>
              <a:buChar char="•"/>
            </a:pPr>
            <a:r>
              <a:rPr lang="en-CA" sz="2400" dirty="0"/>
              <a:t>vehicle model </a:t>
            </a:r>
          </a:p>
          <a:p>
            <a:pPr marL="342900" indent="-342900" algn="just">
              <a:buFont typeface="Arial" panose="020B0604020202020204" pitchFamily="34" charset="0"/>
              <a:buChar char="•"/>
            </a:pPr>
            <a:r>
              <a:rPr lang="en-CA" sz="2400" dirty="0"/>
              <a:t>year</a:t>
            </a:r>
          </a:p>
          <a:p>
            <a:pPr marL="342900" indent="-342900" algn="just">
              <a:buFont typeface="Arial" panose="020B0604020202020204" pitchFamily="34" charset="0"/>
              <a:buChar char="•"/>
            </a:pPr>
            <a:r>
              <a:rPr lang="en-CA" sz="2400" dirty="0"/>
              <a:t>colour</a:t>
            </a:r>
          </a:p>
          <a:p>
            <a:pPr marL="342900" indent="-342900" algn="just">
              <a:buFont typeface="Arial" panose="020B0604020202020204" pitchFamily="34" charset="0"/>
              <a:buChar char="•"/>
            </a:pPr>
            <a:r>
              <a:rPr lang="en-CA" sz="2400" dirty="0"/>
              <a:t> licence plate </a:t>
            </a:r>
          </a:p>
          <a:p>
            <a:pPr marL="342900" indent="-342900" algn="just">
              <a:buFont typeface="Arial" panose="020B0604020202020204" pitchFamily="34" charset="0"/>
              <a:buChar char="•"/>
            </a:pPr>
            <a:r>
              <a:rPr lang="en-CA" sz="2400" dirty="0"/>
              <a:t>Car  image</a:t>
            </a:r>
          </a:p>
        </p:txBody>
      </p:sp>
      <p:pic>
        <p:nvPicPr>
          <p:cNvPr id="9" name="Picture 8">
            <a:extLst>
              <a:ext uri="{FF2B5EF4-FFF2-40B4-BE49-F238E27FC236}">
                <a16:creationId xmlns:a16="http://schemas.microsoft.com/office/drawing/2014/main" id="{664F23AB-0F0A-4798-9178-19E275C9D277}"/>
              </a:ext>
            </a:extLst>
          </p:cNvPr>
          <p:cNvPicPr>
            <a:picLocks noChangeAspect="1"/>
          </p:cNvPicPr>
          <p:nvPr/>
        </p:nvPicPr>
        <p:blipFill>
          <a:blip r:embed="rId2"/>
          <a:stretch>
            <a:fillRect/>
          </a:stretch>
        </p:blipFill>
        <p:spPr>
          <a:xfrm>
            <a:off x="683767" y="1771650"/>
            <a:ext cx="2951473" cy="4571093"/>
          </a:xfrm>
          <a:prstGeom prst="rect">
            <a:avLst/>
          </a:prstGeom>
        </p:spPr>
      </p:pic>
      <p:pic>
        <p:nvPicPr>
          <p:cNvPr id="10" name="Picture 9">
            <a:extLst>
              <a:ext uri="{FF2B5EF4-FFF2-40B4-BE49-F238E27FC236}">
                <a16:creationId xmlns:a16="http://schemas.microsoft.com/office/drawing/2014/main" id="{3BD8F309-04EE-4E2E-A98A-4F45A2530963}"/>
              </a:ext>
            </a:extLst>
          </p:cNvPr>
          <p:cNvPicPr>
            <a:picLocks noChangeAspect="1"/>
          </p:cNvPicPr>
          <p:nvPr/>
        </p:nvPicPr>
        <p:blipFill>
          <a:blip r:embed="rId3"/>
          <a:stretch>
            <a:fillRect/>
          </a:stretch>
        </p:blipFill>
        <p:spPr>
          <a:xfrm>
            <a:off x="3730248" y="1771650"/>
            <a:ext cx="2878427" cy="4571093"/>
          </a:xfrm>
          <a:prstGeom prst="rect">
            <a:avLst/>
          </a:prstGeom>
        </p:spPr>
      </p:pic>
    </p:spTree>
    <p:extLst>
      <p:ext uri="{BB962C8B-B14F-4D97-AF65-F5344CB8AC3E}">
        <p14:creationId xmlns:p14="http://schemas.microsoft.com/office/powerpoint/2010/main" val="211765970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709</TotalTime>
  <Words>476</Words>
  <Application>Microsoft Office PowerPoint</Application>
  <PresentationFormat>Widescreen</PresentationFormat>
  <Paragraphs>79</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Vapor Trail</vt:lpstr>
      <vt:lpstr>Car Rental APPLICATION Project</vt:lpstr>
      <vt:lpstr>Introduction….CAR RENTAL</vt:lpstr>
      <vt:lpstr>LOGIN PAGE</vt:lpstr>
      <vt:lpstr> SIGNUP PAGE</vt:lpstr>
      <vt:lpstr>EMPLOYEE DASHBOARD</vt:lpstr>
      <vt:lpstr>Customer list</vt:lpstr>
      <vt:lpstr>Delete AND EDIT Client</vt:lpstr>
      <vt:lpstr>UPDATE CUSTOMER INFORMATION</vt:lpstr>
      <vt:lpstr> ADD VEHICAL </vt:lpstr>
      <vt:lpstr>Edit vehicle</vt:lpstr>
      <vt:lpstr>CUSTOMER dASHBOARD</vt:lpstr>
      <vt:lpstr>LIST OF VEHICAL</vt:lpstr>
      <vt:lpstr>RESERVE VECHICAL &amp; RENT A VEHICAL</vt:lpstr>
      <vt:lpstr>MANAGE RENtaL BOOKING</vt:lpstr>
      <vt:lpstr>CANCEL RESERVATION</vt:lpstr>
      <vt:lpstr>LIST OF AVAILABLE VEHICLES BETWEEN TWO DAYS </vt:lpstr>
      <vt:lpstr>VIEW  OF MY TRANSACTIONS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Harman singh</dc:creator>
  <cp:lastModifiedBy>Harman singh</cp:lastModifiedBy>
  <cp:revision>34</cp:revision>
  <dcterms:created xsi:type="dcterms:W3CDTF">2019-10-31T01:00:27Z</dcterms:created>
  <dcterms:modified xsi:type="dcterms:W3CDTF">2019-11-02T04:58:37Z</dcterms:modified>
</cp:coreProperties>
</file>